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ublic.tableau.com/views/PittsburghZillowSoldExploratoryAnalysis/PittsburghZillowStory' TargetMode='External' Type='http://schemas.openxmlformats.org/officeDocument/2006/relationships/hyperlink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8C6EA653-9512-4047-9737-99AC8A3D6493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us">
                <a:hlinkClick r:id="rId6"/>
              </a:rPr>
              <a:t>Pittsburgh Zillow Sold Exploratory Analysis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5D5638EF-7AFD-4BB9-B48E-FC4E4E3A5343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2/16/2022 3:29:29 AM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ttsburgh Zillow Story7" id="10" name="slide10">
            <a:extLst>
              <a:ext uri="{FF2B5EF4-FFF2-40B4-BE49-F238E27FC236}">
                <a16:creationId xmlns:a16="http://schemas.microsoft.com/office/drawing/2014/main" id="{BB61B34F-E88C-4F18-ABE6-C816EDCB28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ttsburgh Zillow Story18" id="11" name="slide11">
            <a:extLst>
              <a:ext uri="{FF2B5EF4-FFF2-40B4-BE49-F238E27FC236}">
                <a16:creationId xmlns:a16="http://schemas.microsoft.com/office/drawing/2014/main" id="{474DFB1C-26D8-4482-A3DB-3A40339AC4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ttsburgh Zillow Story10" id="12" name="slide12">
            <a:extLst>
              <a:ext uri="{FF2B5EF4-FFF2-40B4-BE49-F238E27FC236}">
                <a16:creationId xmlns:a16="http://schemas.microsoft.com/office/drawing/2014/main" id="{8A7CD0E6-067F-49BE-9AF0-80484E0B09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ttsburgh Zillow Story8" id="13" name="slide13">
            <a:extLst>
              <a:ext uri="{FF2B5EF4-FFF2-40B4-BE49-F238E27FC236}">
                <a16:creationId xmlns:a16="http://schemas.microsoft.com/office/drawing/2014/main" id="{C32FDF17-B3A8-43B9-8B44-B5AD51CB3B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ttsburgh Zillow Story9" id="14" name="slide14">
            <a:extLst>
              <a:ext uri="{FF2B5EF4-FFF2-40B4-BE49-F238E27FC236}">
                <a16:creationId xmlns:a16="http://schemas.microsoft.com/office/drawing/2014/main" id="{7798951A-43C6-4C71-807C-2B03651C0E6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ttsburgh Zillow Story11" id="15" name="slide15">
            <a:extLst>
              <a:ext uri="{FF2B5EF4-FFF2-40B4-BE49-F238E27FC236}">
                <a16:creationId xmlns:a16="http://schemas.microsoft.com/office/drawing/2014/main" id="{B831909B-9CBC-4306-BBD2-35675810D5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ttsburgh Zillow Story12" id="16" name="slide16">
            <a:extLst>
              <a:ext uri="{FF2B5EF4-FFF2-40B4-BE49-F238E27FC236}">
                <a16:creationId xmlns:a16="http://schemas.microsoft.com/office/drawing/2014/main" id="{99157274-9835-4EFA-90F7-B79F47D64AF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ttsburgh Zillow Story13" id="17" name="slide17">
            <a:extLst>
              <a:ext uri="{FF2B5EF4-FFF2-40B4-BE49-F238E27FC236}">
                <a16:creationId xmlns:a16="http://schemas.microsoft.com/office/drawing/2014/main" id="{1248BC35-95F9-4850-925A-107AB3C0FC3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ttsburgh Zillow Story14" id="18" name="slide18">
            <a:extLst>
              <a:ext uri="{FF2B5EF4-FFF2-40B4-BE49-F238E27FC236}">
                <a16:creationId xmlns:a16="http://schemas.microsoft.com/office/drawing/2014/main" id="{3546C189-DA1A-468A-BC88-CC74AB74AF7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ttsburgh Zillow Story15" id="19" name="slide19">
            <a:extLst>
              <a:ext uri="{FF2B5EF4-FFF2-40B4-BE49-F238E27FC236}">
                <a16:creationId xmlns:a16="http://schemas.microsoft.com/office/drawing/2014/main" id="{B269196E-C6D8-4F46-B82F-3C633625CC5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ttsburgh Zillow Story1" id="2" name="slide2">
            <a:extLst>
              <a:ext uri="{FF2B5EF4-FFF2-40B4-BE49-F238E27FC236}">
                <a16:creationId xmlns:a16="http://schemas.microsoft.com/office/drawing/2014/main" id="{96996235-5BD4-45E5-8E52-9E87DCEC00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ttsburgh Zillow Story2" id="3" name="slide3">
            <a:extLst>
              <a:ext uri="{FF2B5EF4-FFF2-40B4-BE49-F238E27FC236}">
                <a16:creationId xmlns:a16="http://schemas.microsoft.com/office/drawing/2014/main" id="{3530B971-E214-47DE-96CE-9EE61AFF3F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ttsburgh Zillow Story3" id="4" name="slide4">
            <a:extLst>
              <a:ext uri="{FF2B5EF4-FFF2-40B4-BE49-F238E27FC236}">
                <a16:creationId xmlns:a16="http://schemas.microsoft.com/office/drawing/2014/main" id="{710CD987-08B3-4342-8EB9-44C327B4DE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ttsburgh Zillow Story4" id="5" name="slide5">
            <a:extLst>
              <a:ext uri="{FF2B5EF4-FFF2-40B4-BE49-F238E27FC236}">
                <a16:creationId xmlns:a16="http://schemas.microsoft.com/office/drawing/2014/main" id="{E963BD7C-141F-4118-A383-5A0635AD04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ttsburgh Zillow Story5" id="6" name="slide6">
            <a:extLst>
              <a:ext uri="{FF2B5EF4-FFF2-40B4-BE49-F238E27FC236}">
                <a16:creationId xmlns:a16="http://schemas.microsoft.com/office/drawing/2014/main" id="{BC9C2587-D1D9-4763-A69F-9A7EA0702E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ttsburgh Zillow Story6" id="7" name="slide7">
            <a:extLst>
              <a:ext uri="{FF2B5EF4-FFF2-40B4-BE49-F238E27FC236}">
                <a16:creationId xmlns:a16="http://schemas.microsoft.com/office/drawing/2014/main" id="{1C3DE512-6A49-4B18-A443-9E933A608E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ttsburgh Zillow Story16" id="8" name="slide8">
            <a:extLst>
              <a:ext uri="{FF2B5EF4-FFF2-40B4-BE49-F238E27FC236}">
                <a16:creationId xmlns:a16="http://schemas.microsoft.com/office/drawing/2014/main" id="{4C6DCE64-54E2-4580-A90D-04954C450E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ttsburgh Zillow Story17" id="9" name="slide9">
            <a:extLst>
              <a:ext uri="{FF2B5EF4-FFF2-40B4-BE49-F238E27FC236}">
                <a16:creationId xmlns:a16="http://schemas.microsoft.com/office/drawing/2014/main" id="{59ECD2CE-2C69-4E68-A4DE-08FFB4D7E8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2022-02-16T03:29:38Z</dcterms:created>
  <dcterms:modified xsi:type="dcterms:W3CDTF">2022-02-16T03:29:38Z</dcterms:modified>
</cp:coreProperties>
</file>